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3" r:id="rId2"/>
    <p:sldId id="295" r:id="rId3"/>
    <p:sldId id="261" r:id="rId4"/>
    <p:sldId id="317" r:id="rId5"/>
    <p:sldId id="318" r:id="rId6"/>
    <p:sldId id="303" r:id="rId7"/>
    <p:sldId id="325" r:id="rId8"/>
    <p:sldId id="296" r:id="rId9"/>
    <p:sldId id="323" r:id="rId10"/>
    <p:sldId id="321" r:id="rId11"/>
    <p:sldId id="301" r:id="rId12"/>
    <p:sldId id="324" r:id="rId13"/>
    <p:sldId id="297" r:id="rId14"/>
    <p:sldId id="320" r:id="rId15"/>
    <p:sldId id="300" r:id="rId16"/>
    <p:sldId id="285" r:id="rId17"/>
    <p:sldId id="327" r:id="rId18"/>
    <p:sldId id="326" r:id="rId19"/>
    <p:sldId id="302" r:id="rId20"/>
    <p:sldId id="283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54" autoAdjust="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0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D1443-8A5F-49BF-934A-732D0C463662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60BF5-B396-48D2-B386-F1A7A74E45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857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B416D-793D-4A04-BBEE-7E2480750A48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27D0-2EEF-4DA6-8683-D0030AC0CCC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2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27D0-2EEF-4DA6-8683-D0030AC0CCCE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BBFC-8E46-48F0-AD0F-40BA85B73317}" type="datetimeFigureOut">
              <a:rPr lang="pl-PL" smtClean="0"/>
              <a:pPr/>
              <a:t>19.08.2022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64B81-DDF9-4AE9-8C8E-BC6F362E13A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Logo Spółdzieln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76808"/>
            <a:ext cx="1717051" cy="1224000"/>
          </a:xfrm>
        </p:spPr>
      </p:pic>
      <p:sp>
        <p:nvSpPr>
          <p:cNvPr id="7" name="Podtytuł 2"/>
          <p:cNvSpPr txBox="1">
            <a:spLocks/>
          </p:cNvSpPr>
          <p:nvPr/>
        </p:nvSpPr>
        <p:spPr>
          <a:xfrm>
            <a:off x="467544" y="44624"/>
            <a:ext cx="7848872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Opolska Spółdzielnia Mieszkaniowa „Przyszłość” w Opolu</a:t>
            </a:r>
            <a:b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kumimoji="0" lang="pl-PL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kumimoji="0" lang="pl-PL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Administracja Osiedla Ozimek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0" y="980728"/>
            <a:ext cx="9036496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Konkurs na: </a:t>
            </a:r>
            <a:br>
              <a:rPr kumimoji="0" lang="pl-PL" sz="5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r>
              <a:rPr kumimoji="0" lang="pl-PL" sz="5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„Najbardziej ukwiecony balkon Osiedla”</a:t>
            </a:r>
            <a:br>
              <a:rPr kumimoji="0" lang="pl-PL" sz="5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r>
              <a:rPr kumimoji="0" lang="pl-PL" sz="5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2022</a:t>
            </a:r>
            <a:endParaRPr kumimoji="0" lang="pl-PL" sz="5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2" name="Obraz 2" descr="Pelargonie na nowy sezon - Szkółkarstw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9320"/>
            <a:ext cx="229090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" descr="Pelargonie na nowy sezon - Szkółkarstw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69117"/>
            <a:ext cx="183272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" descr="Pelargonie na nowy sezon - Szkółkarstw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229360"/>
            <a:ext cx="183272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" descr="Pelargonie na nowy sezon - Szkółkarstw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82781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" descr="Pelargonie na nowy sezon - Szkółkarstw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16" y="5749532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7155" r="4145" b="34705"/>
          <a:stretch/>
        </p:blipFill>
        <p:spPr>
          <a:xfrm>
            <a:off x="323528" y="2025288"/>
            <a:ext cx="8573450" cy="3996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VII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Barbara Mrówczyńska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Sikorskiego 25 a/3)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VII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Danuta Nowak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Sikorskiego 8 E/4)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6" y="1052736"/>
            <a:ext cx="7584000" cy="568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598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 b="33239"/>
          <a:stretch/>
        </p:blipFill>
        <p:spPr>
          <a:xfrm>
            <a:off x="107504" y="1772816"/>
            <a:ext cx="8853460" cy="3996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VIII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Jadwiga Janik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Sikorskiego 23/10)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424936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IX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Teresa Bednarska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8 Marca 7 C/6)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b="19526"/>
          <a:stretch/>
        </p:blipFill>
        <p:spPr>
          <a:xfrm>
            <a:off x="395536" y="1268760"/>
            <a:ext cx="8194989" cy="5400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7844" r="13445" b="18016"/>
          <a:stretch/>
        </p:blipFill>
        <p:spPr>
          <a:xfrm>
            <a:off x="1043608" y="1268760"/>
            <a:ext cx="7248840" cy="532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IX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Janusz Klukowski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księdza Kałuży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7 A/13)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X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Barbara Weber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8 Marca 5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C/9)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b="29152"/>
          <a:stretch/>
        </p:blipFill>
        <p:spPr>
          <a:xfrm>
            <a:off x="179512" y="1556792"/>
            <a:ext cx="8813497" cy="4824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11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4"/>
          <a:stretch/>
        </p:blipFill>
        <p:spPr>
          <a:xfrm>
            <a:off x="251520" y="1377368"/>
            <a:ext cx="8701123" cy="5364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XI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Danuta </a:t>
            </a:r>
            <a:r>
              <a:rPr lang="pl-PL" sz="3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Pędzik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8 Marca 5 A/4)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r="3759" b="17416"/>
          <a:stretch/>
        </p:blipFill>
        <p:spPr>
          <a:xfrm>
            <a:off x="356074" y="1001700"/>
            <a:ext cx="8464398" cy="56565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XII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Gertruda Gajda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8 Marca 3 D/7)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6" b="8609"/>
          <a:stretch/>
        </p:blipFill>
        <p:spPr>
          <a:xfrm>
            <a:off x="827584" y="1054966"/>
            <a:ext cx="7261992" cy="56864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XII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Zofia Musiał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(Pl. Wolności 2 C/1)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7404"/>
          <a:stretch/>
        </p:blipFill>
        <p:spPr>
          <a:xfrm>
            <a:off x="467544" y="1340527"/>
            <a:ext cx="8353575" cy="5436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XIII 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Anna </a:t>
            </a:r>
            <a:r>
              <a:rPr lang="pl-PL" sz="3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Kępkowska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.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Korczaka 2/2)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080120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Zygmunt Kaczorowski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Leśna 5 C/1)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r="2126" b="8248"/>
          <a:stretch/>
        </p:blipFill>
        <p:spPr>
          <a:xfrm>
            <a:off x="755576" y="1052735"/>
            <a:ext cx="7623226" cy="5724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Prostokąt 1"/>
          <p:cNvSpPr/>
          <p:nvPr/>
        </p:nvSpPr>
        <p:spPr>
          <a:xfrm rot="20477121">
            <a:off x="184235" y="4743838"/>
            <a:ext cx="3652263" cy="10801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Nagroda specjalna</a:t>
            </a:r>
          </a:p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 szczególną dbałość o estetykę</a:t>
            </a:r>
          </a:p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najbliższego otoczenia 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3240360"/>
          </a:xfrm>
        </p:spPr>
        <p:txBody>
          <a:bodyPr>
            <a:normAutofit/>
          </a:bodyPr>
          <a:lstStyle/>
          <a:p>
            <a:r>
              <a:rPr lang="pl-PL" sz="103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Dziękujemy</a:t>
            </a:r>
            <a:endParaRPr lang="pl-PL" sz="103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82781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69160"/>
            <a:ext cx="1786908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197018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404" y="4869160"/>
            <a:ext cx="1786908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80" y="5590802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32656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" descr="Pelargonie na nowy sezon - Szkółkarstw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0033"/>
            <a:ext cx="1422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6480720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II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Ewa Zarzycka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(Pl. Wolności 6 B/5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0"/>
          <a:stretch/>
        </p:blipFill>
        <p:spPr>
          <a:xfrm>
            <a:off x="971600" y="980728"/>
            <a:ext cx="6905096" cy="5832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t="12379" r="3045" b="3581"/>
          <a:stretch/>
        </p:blipFill>
        <p:spPr>
          <a:xfrm>
            <a:off x="899592" y="1196752"/>
            <a:ext cx="7387931" cy="5436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107504" y="44624"/>
            <a:ext cx="885698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II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Gabriela Borkowska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Sikorskiego 6 C/7)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080120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III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Barbara </a:t>
            </a:r>
            <a:r>
              <a:rPr lang="pl-PL" sz="3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Wojtyszyn</a:t>
            </a: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(Pl. Wolności 6 B/7)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10366" r="2496" b="13096"/>
          <a:stretch/>
        </p:blipFill>
        <p:spPr>
          <a:xfrm>
            <a:off x="35496" y="1268760"/>
            <a:ext cx="9063423" cy="5472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1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0" y="1124744"/>
            <a:ext cx="7440000" cy="558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III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Anna Cap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Sikorskiego 25 A/4)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728000" cy="5796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IV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Teresa Kołek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8 Marca 7 B/3)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9899" b="16584"/>
          <a:stretch/>
        </p:blipFill>
        <p:spPr>
          <a:xfrm>
            <a:off x="611560" y="1052736"/>
            <a:ext cx="8140595" cy="576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Grażyna Bul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Leśna 5 D/8)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b="17036"/>
          <a:stretch/>
        </p:blipFill>
        <p:spPr>
          <a:xfrm>
            <a:off x="323528" y="1484784"/>
            <a:ext cx="8524409" cy="496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776864" cy="1080120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VI miejsce</a:t>
            </a:r>
            <a:b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Maryla Podlaska </a:t>
            </a: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(ul. księdza Kałuży 21/6)</a:t>
            </a:r>
            <a:endParaRPr lang="pl-PL" sz="3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64</Words>
  <Application>Microsoft Office PowerPoint</Application>
  <PresentationFormat>Pokaz na ekranie (4:3)</PresentationFormat>
  <Paragraphs>31</Paragraphs>
  <Slides>20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I miejsce Zygmunt Kaczorowski (ul. Leśna 5 C/1)</vt:lpstr>
      <vt:lpstr>II miejsce Ewa Zarzycka (Pl. Wolności 6 B/5</vt:lpstr>
      <vt:lpstr>Prezentacja programu PowerPoint</vt:lpstr>
      <vt:lpstr>III miejsce Barbara Wojtyszyn (Pl. Wolności 6 B/7)</vt:lpstr>
      <vt:lpstr>III miejsce Anna Cap (ul. Sikorskiego 25 A/4)</vt:lpstr>
      <vt:lpstr>IV miejsce Teresa Kołek (ul. 8 Marca 7 B/3)</vt:lpstr>
      <vt:lpstr>V miejsce Grażyna Bul (ul. Leśna 5 D/8)</vt:lpstr>
      <vt:lpstr>VI miejsce Maryla Podlaska (ul. księdza Kałuży 21/6)</vt:lpstr>
      <vt:lpstr>VII miejsce Barbara Mrówczyńska (ul. Sikorskiego 25 a/3)</vt:lpstr>
      <vt:lpstr>VII miejsce Danuta Nowak (ul. Sikorskiego 8 E/4)</vt:lpstr>
      <vt:lpstr>VIII miejsce Jadwiga Janik (ul. Sikorskiego 23/10)</vt:lpstr>
      <vt:lpstr>IX miejsce Teresa Bednarska (ul. 8 Marca 7 C/6)</vt:lpstr>
      <vt:lpstr>IX miejsce Janusz Klukowski (ul. księdza Kałuży 7 A/13)</vt:lpstr>
      <vt:lpstr>X miejsce Barbara Weber (ul. 8 Marca 5 C/9)</vt:lpstr>
      <vt:lpstr>XI miejsce Danuta Pędzik (ul. 8 Marca 5 A/4)</vt:lpstr>
      <vt:lpstr>XII miejsce Gertruda Gajda (ul. 8 Marca 3 D/7)</vt:lpstr>
      <vt:lpstr>XII miejsce Zofia Musiał (Pl. Wolności 2 C/1)</vt:lpstr>
      <vt:lpstr>XIII miejsce Anna Kępkowska (ul. Korczaka 2/2)</vt:lpstr>
      <vt:lpstr>Dziękujemy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Opolska Spółdzielnia Mieszkaniowa „Przyszłość” w Opolu</dc:title>
  <dc:creator>Agnieszka Karpinska</dc:creator>
  <cp:lastModifiedBy>Agnieszka Karpinska</cp:lastModifiedBy>
  <cp:revision>177</cp:revision>
  <dcterms:created xsi:type="dcterms:W3CDTF">2011-05-31T14:16:29Z</dcterms:created>
  <dcterms:modified xsi:type="dcterms:W3CDTF">2022-08-19T09:39:52Z</dcterms:modified>
</cp:coreProperties>
</file>